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79" r:id="rId2"/>
    <p:sldId id="287" r:id="rId3"/>
    <p:sldId id="308" r:id="rId4"/>
    <p:sldId id="309" r:id="rId5"/>
    <p:sldId id="296" r:id="rId6"/>
    <p:sldId id="297" r:id="rId7"/>
    <p:sldId id="298" r:id="rId8"/>
    <p:sldId id="299" r:id="rId9"/>
    <p:sldId id="302" r:id="rId10"/>
    <p:sldId id="301" r:id="rId11"/>
    <p:sldId id="304" r:id="rId12"/>
    <p:sldId id="305" r:id="rId13"/>
    <p:sldId id="303" r:id="rId14"/>
    <p:sldId id="288" r:id="rId15"/>
    <p:sldId id="294" r:id="rId16"/>
    <p:sldId id="306" r:id="rId17"/>
    <p:sldId id="289" r:id="rId18"/>
    <p:sldId id="292" r:id="rId19"/>
    <p:sldId id="293" r:id="rId20"/>
    <p:sldId id="282" r:id="rId21"/>
    <p:sldId id="280" r:id="rId22"/>
    <p:sldId id="284" r:id="rId23"/>
    <p:sldId id="283" r:id="rId24"/>
    <p:sldId id="285" r:id="rId25"/>
    <p:sldId id="286" r:id="rId26"/>
    <p:sldId id="307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0"/>
    <p:restoredTop sz="94699"/>
  </p:normalViewPr>
  <p:slideViewPr>
    <p:cSldViewPr snapToGrid="0">
      <p:cViewPr varScale="1">
        <p:scale>
          <a:sx n="115" d="100"/>
          <a:sy n="115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ckle, Lukas" userId="8af323fd-999f-415a-b7cf-a75b87c7bd04" providerId="ADAL" clId="{833D3C2E-1F4B-470C-8E66-269327DCF065}"/>
    <pc:docChg chg="undo custSel addSld delSld modSld sldOrd">
      <pc:chgData name="Jeckle, Lukas" userId="8af323fd-999f-415a-b7cf-a75b87c7bd04" providerId="ADAL" clId="{833D3C2E-1F4B-470C-8E66-269327DCF065}" dt="2024-12-04T13:57:45.403" v="4618"/>
      <pc:docMkLst>
        <pc:docMk/>
      </pc:docMkLst>
      <pc:sldChg chg="addSp delSp modSp mod">
        <pc:chgData name="Jeckle, Lukas" userId="8af323fd-999f-415a-b7cf-a75b87c7bd04" providerId="ADAL" clId="{833D3C2E-1F4B-470C-8E66-269327DCF065}" dt="2024-12-04T12:52:53.742" v="1877" actId="1035"/>
        <pc:sldMkLst>
          <pc:docMk/>
          <pc:sldMk cId="3716837480" sldId="256"/>
        </pc:sldMkLst>
        <pc:spChg chg="mod topLvl">
          <ac:chgData name="Jeckle, Lukas" userId="8af323fd-999f-415a-b7cf-a75b87c7bd04" providerId="ADAL" clId="{833D3C2E-1F4B-470C-8E66-269327DCF065}" dt="2024-12-04T12:52:53.742" v="1877" actId="1035"/>
          <ac:spMkLst>
            <pc:docMk/>
            <pc:sldMk cId="3716837480" sldId="256"/>
            <ac:spMk id="16" creationId="{E9AEDF7E-8FE1-7004-C7D8-794A8D004B77}"/>
          </ac:spMkLst>
        </pc:spChg>
        <pc:graphicFrameChg chg="add mod modGraphic">
          <ac:chgData name="Jeckle, Lukas" userId="8af323fd-999f-415a-b7cf-a75b87c7bd04" providerId="ADAL" clId="{833D3C2E-1F4B-470C-8E66-269327DCF065}" dt="2024-12-04T12:17:24.403" v="705" actId="1076"/>
          <ac:graphicFrameMkLst>
            <pc:docMk/>
            <pc:sldMk cId="3716837480" sldId="256"/>
            <ac:graphicFrameMk id="6" creationId="{D6777846-D5D3-9531-1D10-01060F11B54F}"/>
          </ac:graphicFrameMkLst>
        </pc:graphicFrameChg>
      </pc:sldChg>
      <pc:sldChg chg="del">
        <pc:chgData name="Jeckle, Lukas" userId="8af323fd-999f-415a-b7cf-a75b87c7bd04" providerId="ADAL" clId="{833D3C2E-1F4B-470C-8E66-269327DCF065}" dt="2024-12-04T12:16:53.983" v="699" actId="47"/>
        <pc:sldMkLst>
          <pc:docMk/>
          <pc:sldMk cId="3567637621" sldId="257"/>
        </pc:sldMkLst>
      </pc:sldChg>
      <pc:sldChg chg="modSp del mod">
        <pc:chgData name="Jeckle, Lukas" userId="8af323fd-999f-415a-b7cf-a75b87c7bd04" providerId="ADAL" clId="{833D3C2E-1F4B-470C-8E66-269327DCF065}" dt="2024-12-04T12:16:53.282" v="698" actId="47"/>
        <pc:sldMkLst>
          <pc:docMk/>
          <pc:sldMk cId="2134836587" sldId="263"/>
        </pc:sldMkLst>
      </pc:sldChg>
      <pc:sldChg chg="del">
        <pc:chgData name="Jeckle, Lukas" userId="8af323fd-999f-415a-b7cf-a75b87c7bd04" providerId="ADAL" clId="{833D3C2E-1F4B-470C-8E66-269327DCF065}" dt="2024-12-04T12:10:12.655" v="630" actId="47"/>
        <pc:sldMkLst>
          <pc:docMk/>
          <pc:sldMk cId="1133103783" sldId="265"/>
        </pc:sldMkLst>
      </pc:sldChg>
      <pc:sldChg chg="del">
        <pc:chgData name="Jeckle, Lukas" userId="8af323fd-999f-415a-b7cf-a75b87c7bd04" providerId="ADAL" clId="{833D3C2E-1F4B-470C-8E66-269327DCF065}" dt="2024-12-04T12:09:23.029" v="623" actId="47"/>
        <pc:sldMkLst>
          <pc:docMk/>
          <pc:sldMk cId="295971937" sldId="266"/>
        </pc:sldMkLst>
      </pc:sldChg>
      <pc:sldChg chg="del">
        <pc:chgData name="Jeckle, Lukas" userId="8af323fd-999f-415a-b7cf-a75b87c7bd04" providerId="ADAL" clId="{833D3C2E-1F4B-470C-8E66-269327DCF065}" dt="2024-12-04T12:16:54.606" v="700" actId="47"/>
        <pc:sldMkLst>
          <pc:docMk/>
          <pc:sldMk cId="3250150850" sldId="267"/>
        </pc:sldMkLst>
      </pc:sldChg>
      <pc:sldChg chg="modSp mod">
        <pc:chgData name="Jeckle, Lukas" userId="8af323fd-999f-415a-b7cf-a75b87c7bd04" providerId="ADAL" clId="{833D3C2E-1F4B-470C-8E66-269327DCF065}" dt="2024-12-04T12:21:50.230" v="755" actId="20577"/>
        <pc:sldMkLst>
          <pc:docMk/>
          <pc:sldMk cId="3495534188" sldId="269"/>
        </pc:sldMkLst>
      </pc:sldChg>
      <pc:sldChg chg="del">
        <pc:chgData name="Jeckle, Lukas" userId="8af323fd-999f-415a-b7cf-a75b87c7bd04" providerId="ADAL" clId="{833D3C2E-1F4B-470C-8E66-269327DCF065}" dt="2024-12-04T12:16:55.191" v="701" actId="47"/>
        <pc:sldMkLst>
          <pc:docMk/>
          <pc:sldMk cId="371361907" sldId="270"/>
        </pc:sldMkLst>
      </pc:sldChg>
      <pc:sldChg chg="addSp delSp modSp add mod">
        <pc:chgData name="Jeckle, Lukas" userId="8af323fd-999f-415a-b7cf-a75b87c7bd04" providerId="ADAL" clId="{833D3C2E-1F4B-470C-8E66-269327DCF065}" dt="2024-12-04T13:52:55.616" v="4387" actId="1076"/>
        <pc:sldMkLst>
          <pc:docMk/>
          <pc:sldMk cId="3784528720" sldId="271"/>
        </pc:sldMkLst>
      </pc:sldChg>
      <pc:sldChg chg="addSp delSp modSp add mod ord modClrScheme chgLayout">
        <pc:chgData name="Jeckle, Lukas" userId="8af323fd-999f-415a-b7cf-a75b87c7bd04" providerId="ADAL" clId="{833D3C2E-1F4B-470C-8E66-269327DCF065}" dt="2024-12-04T13:06:26.482" v="2142" actId="14100"/>
        <pc:sldMkLst>
          <pc:docMk/>
          <pc:sldMk cId="3817168799" sldId="272"/>
        </pc:sldMkLst>
      </pc:sldChg>
      <pc:sldChg chg="addSp modSp add mod">
        <pc:chgData name="Jeckle, Lukas" userId="8af323fd-999f-415a-b7cf-a75b87c7bd04" providerId="ADAL" clId="{833D3C2E-1F4B-470C-8E66-269327DCF065}" dt="2024-12-04T12:55:22.374" v="2001" actId="1076"/>
        <pc:sldMkLst>
          <pc:docMk/>
          <pc:sldMk cId="3045535258" sldId="273"/>
        </pc:sldMkLst>
      </pc:sldChg>
      <pc:sldChg chg="addSp delSp modSp add mod modClrScheme chgLayout">
        <pc:chgData name="Jeckle, Lukas" userId="8af323fd-999f-415a-b7cf-a75b87c7bd04" providerId="ADAL" clId="{833D3C2E-1F4B-470C-8E66-269327DCF065}" dt="2024-12-04T12:58:39.600" v="2124" actId="113"/>
        <pc:sldMkLst>
          <pc:docMk/>
          <pc:sldMk cId="661653087" sldId="274"/>
        </pc:sldMkLst>
      </pc:sldChg>
      <pc:sldChg chg="addSp delSp modSp add mod modClrScheme chgLayout">
        <pc:chgData name="Jeckle, Lukas" userId="8af323fd-999f-415a-b7cf-a75b87c7bd04" providerId="ADAL" clId="{833D3C2E-1F4B-470C-8E66-269327DCF065}" dt="2024-12-04T13:57:35.424" v="4616"/>
        <pc:sldMkLst>
          <pc:docMk/>
          <pc:sldMk cId="1410503594" sldId="275"/>
        </pc:sldMkLst>
      </pc:sldChg>
      <pc:sldChg chg="addSp delSp modSp add mod modClrScheme chgLayout">
        <pc:chgData name="Jeckle, Lukas" userId="8af323fd-999f-415a-b7cf-a75b87c7bd04" providerId="ADAL" clId="{833D3C2E-1F4B-470C-8E66-269327DCF065}" dt="2024-12-04T13:50:57.986" v="4368" actId="20577"/>
        <pc:sldMkLst>
          <pc:docMk/>
          <pc:sldMk cId="849519855" sldId="276"/>
        </pc:sldMkLst>
      </pc:sldChg>
      <pc:sldChg chg="addSp delSp modSp add mod">
        <pc:chgData name="Jeckle, Lukas" userId="8af323fd-999f-415a-b7cf-a75b87c7bd04" providerId="ADAL" clId="{833D3C2E-1F4B-470C-8E66-269327DCF065}" dt="2024-12-04T13:57:45.403" v="4618"/>
        <pc:sldMkLst>
          <pc:docMk/>
          <pc:sldMk cId="3774466728" sldId="277"/>
        </pc:sldMkLst>
      </pc:sldChg>
      <pc:sldChg chg="addSp delSp modSp add mod">
        <pc:chgData name="Jeckle, Lukas" userId="8af323fd-999f-415a-b7cf-a75b87c7bd04" providerId="ADAL" clId="{833D3C2E-1F4B-470C-8E66-269327DCF065}" dt="2024-12-04T12:57:39.820" v="2069" actId="1076"/>
        <pc:sldMkLst>
          <pc:docMk/>
          <pc:sldMk cId="4018529521" sldId="278"/>
        </pc:sldMkLst>
      </pc:sldChg>
      <pc:sldChg chg="new del">
        <pc:chgData name="Jeckle, Lukas" userId="8af323fd-999f-415a-b7cf-a75b87c7bd04" providerId="ADAL" clId="{833D3C2E-1F4B-470C-8E66-269327DCF065}" dt="2024-12-04T12:56:07.629" v="2013" actId="680"/>
        <pc:sldMkLst>
          <pc:docMk/>
          <pc:sldMk cId="737514335" sldId="279"/>
        </pc:sldMkLst>
      </pc:sldChg>
      <pc:sldChg chg="addSp delSp modSp add mod">
        <pc:chgData name="Jeckle, Lukas" userId="8af323fd-999f-415a-b7cf-a75b87c7bd04" providerId="ADAL" clId="{833D3C2E-1F4B-470C-8E66-269327DCF065}" dt="2024-12-04T13:52:25.891" v="4381" actId="12788"/>
        <pc:sldMkLst>
          <pc:docMk/>
          <pc:sldMk cId="4063537452" sldId="279"/>
        </pc:sldMkLst>
      </pc:sldChg>
    </pc:docChg>
  </pc:docChgLst>
  <pc:docChgLst>
    <pc:chgData name="Jeckle, Lukas" userId="8af323fd-999f-415a-b7cf-a75b87c7bd04" providerId="ADAL" clId="{9C0C6A7A-C424-4BDF-9E1C-29322942ECC4}"/>
    <pc:docChg chg="undo custSel modSld">
      <pc:chgData name="Jeckle, Lukas" userId="8af323fd-999f-415a-b7cf-a75b87c7bd04" providerId="ADAL" clId="{9C0C6A7A-C424-4BDF-9E1C-29322942ECC4}" dt="2024-10-21T18:49:47.479" v="936" actId="20577"/>
      <pc:docMkLst>
        <pc:docMk/>
      </pc:docMkLst>
      <pc:sldChg chg="addSp delSp modSp mod delDesignElem chgLayout">
        <pc:chgData name="Jeckle, Lukas" userId="8af323fd-999f-415a-b7cf-a75b87c7bd04" providerId="ADAL" clId="{9C0C6A7A-C424-4BDF-9E1C-29322942ECC4}" dt="2024-10-21T18:41:09.326" v="311" actId="115"/>
        <pc:sldMkLst>
          <pc:docMk/>
          <pc:sldMk cId="3716837480" sldId="256"/>
        </pc:sldMkLst>
        <pc:spChg chg="add mod">
          <ac:chgData name="Jeckle, Lukas" userId="8af323fd-999f-415a-b7cf-a75b87c7bd04" providerId="ADAL" clId="{9C0C6A7A-C424-4BDF-9E1C-29322942ECC4}" dt="2024-10-21T18:41:09.326" v="311" actId="115"/>
          <ac:spMkLst>
            <pc:docMk/>
            <pc:sldMk cId="3716837480" sldId="256"/>
            <ac:spMk id="16" creationId="{E9AEDF7E-8FE1-7004-C7D8-794A8D004B77}"/>
          </ac:spMkLst>
        </pc:spChg>
        <pc:picChg chg="mod">
          <ac:chgData name="Jeckle, Lukas" userId="8af323fd-999f-415a-b7cf-a75b87c7bd04" providerId="ADAL" clId="{9C0C6A7A-C424-4BDF-9E1C-29322942ECC4}" dt="2024-10-21T18:37:20.206" v="31" actId="16037"/>
          <ac:picMkLst>
            <pc:docMk/>
            <pc:sldMk cId="3716837480" sldId="256"/>
            <ac:picMk id="5" creationId="{54BABAE7-FA2D-7C1E-8103-605F8FB44C9D}"/>
          </ac:picMkLst>
        </pc:picChg>
      </pc:sldChg>
      <pc:sldChg chg="addSp delSp modSp mod delDesignElem">
        <pc:chgData name="Jeckle, Lukas" userId="8af323fd-999f-415a-b7cf-a75b87c7bd04" providerId="ADAL" clId="{9C0C6A7A-C424-4BDF-9E1C-29322942ECC4}" dt="2024-10-21T18:45:53.310" v="713" actId="20577"/>
        <pc:sldMkLst>
          <pc:docMk/>
          <pc:sldMk cId="3567637621" sldId="257"/>
        </pc:sldMkLst>
      </pc:sldChg>
      <pc:sldChg chg="addSp delSp modSp mod delDesignElem">
        <pc:chgData name="Jeckle, Lukas" userId="8af323fd-999f-415a-b7cf-a75b87c7bd04" providerId="ADAL" clId="{9C0C6A7A-C424-4BDF-9E1C-29322942ECC4}" dt="2024-10-21T18:48:19.797" v="863" actId="20577"/>
        <pc:sldMkLst>
          <pc:docMk/>
          <pc:sldMk cId="1162133758" sldId="259"/>
        </pc:sldMkLst>
      </pc:sldChg>
      <pc:sldChg chg="addSp delSp modSp mod delDesignElem">
        <pc:chgData name="Jeckle, Lukas" userId="8af323fd-999f-415a-b7cf-a75b87c7bd04" providerId="ADAL" clId="{9C0C6A7A-C424-4BDF-9E1C-29322942ECC4}" dt="2024-10-21T18:48:57.087" v="871" actId="20577"/>
        <pc:sldMkLst>
          <pc:docMk/>
          <pc:sldMk cId="1373624388" sldId="260"/>
        </pc:sldMkLst>
      </pc:sldChg>
      <pc:sldChg chg="addSp delSp modSp mod delDesignElem">
        <pc:chgData name="Jeckle, Lukas" userId="8af323fd-999f-415a-b7cf-a75b87c7bd04" providerId="ADAL" clId="{9C0C6A7A-C424-4BDF-9E1C-29322942ECC4}" dt="2024-10-21T18:49:47.479" v="936" actId="20577"/>
        <pc:sldMkLst>
          <pc:docMk/>
          <pc:sldMk cId="1072942791" sldId="261"/>
        </pc:sldMkLst>
      </pc:sldChg>
    </pc:docChg>
  </pc:docChgLst>
  <pc:docChgLst>
    <pc:chgData name="Jeckle, Lukas" userId="8af323fd-999f-415a-b7cf-a75b87c7bd04" providerId="ADAL" clId="{7DE1FC52-FF7F-4700-AB84-DA8B77A007BB}"/>
    <pc:docChg chg="delSld">
      <pc:chgData name="Jeckle, Lukas" userId="8af323fd-999f-415a-b7cf-a75b87c7bd04" providerId="ADAL" clId="{7DE1FC52-FF7F-4700-AB84-DA8B77A007BB}" dt="2025-01-13T13:43:09.094" v="0" actId="47"/>
      <pc:docMkLst>
        <pc:docMk/>
      </pc:docMkLst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495534188" sldId="269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784528720" sldId="271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817168799" sldId="272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045535258" sldId="273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661653087" sldId="274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1410503594" sldId="275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849519855" sldId="276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774466728" sldId="277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4018529521" sldId="278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4063537452" sldId="279"/>
        </pc:sldMkLst>
      </pc:sldChg>
    </pc:docChg>
  </pc:docChgLst>
  <pc:docChgLst>
    <pc:chgData name="Kasper, Christian" userId="a8343d60-698f-4592-a84b-55d2d7b070c0" providerId="ADAL" clId="{999327B7-0BC4-467C-9AFA-C27CD50B7940}"/>
    <pc:docChg chg="undo redo custSel modSld">
      <pc:chgData name="Kasper, Christian" userId="a8343d60-698f-4592-a84b-55d2d7b070c0" providerId="ADAL" clId="{999327B7-0BC4-467C-9AFA-C27CD50B7940}" dt="2024-10-22T12:05:57.428" v="202" actId="113"/>
      <pc:docMkLst>
        <pc:docMk/>
      </pc:docMkLst>
      <pc:sldChg chg="modSp mod">
        <pc:chgData name="Kasper, Christian" userId="a8343d60-698f-4592-a84b-55d2d7b070c0" providerId="ADAL" clId="{999327B7-0BC4-467C-9AFA-C27CD50B7940}" dt="2024-10-22T12:04:15.723" v="192" actId="113"/>
        <pc:sldMkLst>
          <pc:docMk/>
          <pc:sldMk cId="3567637621" sldId="257"/>
        </pc:sldMkLst>
      </pc:sldChg>
      <pc:sldChg chg="modSp mod">
        <pc:chgData name="Kasper, Christian" userId="a8343d60-698f-4592-a84b-55d2d7b070c0" providerId="ADAL" clId="{999327B7-0BC4-467C-9AFA-C27CD50B7940}" dt="2024-10-22T12:05:16.310" v="199" actId="113"/>
        <pc:sldMkLst>
          <pc:docMk/>
          <pc:sldMk cId="1162133758" sldId="259"/>
        </pc:sldMkLst>
      </pc:sldChg>
      <pc:sldChg chg="modSp mod">
        <pc:chgData name="Kasper, Christian" userId="a8343d60-698f-4592-a84b-55d2d7b070c0" providerId="ADAL" clId="{999327B7-0BC4-467C-9AFA-C27CD50B7940}" dt="2024-10-22T12:03:21.167" v="165" actId="20577"/>
        <pc:sldMkLst>
          <pc:docMk/>
          <pc:sldMk cId="1373624388" sldId="260"/>
        </pc:sldMkLst>
      </pc:sldChg>
      <pc:sldChg chg="modSp mod">
        <pc:chgData name="Kasper, Christian" userId="a8343d60-698f-4592-a84b-55d2d7b070c0" providerId="ADAL" clId="{999327B7-0BC4-467C-9AFA-C27CD50B7940}" dt="2024-10-22T12:05:57.428" v="202" actId="113"/>
        <pc:sldMkLst>
          <pc:docMk/>
          <pc:sldMk cId="1072942791" sldId="261"/>
        </pc:sldMkLst>
      </pc:sldChg>
    </pc:docChg>
  </pc:docChgLst>
  <pc:docChgLst>
    <pc:chgData name="Jeckle, Lukas" userId="8af323fd-999f-415a-b7cf-a75b87c7bd04" providerId="ADAL" clId="{1E40712B-75F9-4204-BAC2-1D224ABAF16F}"/>
    <pc:docChg chg="modSld">
      <pc:chgData name="Jeckle, Lukas" userId="8af323fd-999f-415a-b7cf-a75b87c7bd04" providerId="ADAL" clId="{1E40712B-75F9-4204-BAC2-1D224ABAF16F}" dt="2024-12-04T18:50:41.453" v="0" actId="14826"/>
      <pc:docMkLst>
        <pc:docMk/>
      </pc:docMkLst>
      <pc:sldChg chg="modSp mod">
        <pc:chgData name="Jeckle, Lukas" userId="8af323fd-999f-415a-b7cf-a75b87c7bd04" providerId="ADAL" clId="{1E40712B-75F9-4204-BAC2-1D224ABAF16F}" dt="2024-12-04T18:50:41.453" v="0" actId="14826"/>
        <pc:sldMkLst>
          <pc:docMk/>
          <pc:sldMk cId="4018529521" sldId="278"/>
        </pc:sldMkLst>
      </pc:sldChg>
    </pc:docChg>
  </pc:docChgLst>
  <pc:docChgLst>
    <pc:chgData name="Kasper, Christian" userId="a8343d60-698f-4592-a84b-55d2d7b070c0" providerId="ADAL" clId="{69CA5163-DD49-4EB5-AFA3-11F42A40D766}"/>
    <pc:docChg chg="undo custSel addSld delSld modSld sldOrd modMainMaster">
      <pc:chgData name="Kasper, Christian" userId="a8343d60-698f-4592-a84b-55d2d7b070c0" providerId="ADAL" clId="{69CA5163-DD49-4EB5-AFA3-11F42A40D766}" dt="2024-10-23T16:22:00.381" v="2002"/>
      <pc:docMkLst>
        <pc:docMk/>
      </pc:docMkLst>
      <pc:sldChg chg="addSp delSp modSp setBg delDesignElem">
        <pc:chgData name="Kasper, Christian" userId="a8343d60-698f-4592-a84b-55d2d7b070c0" providerId="ADAL" clId="{69CA5163-DD49-4EB5-AFA3-11F42A40D766}" dt="2024-10-23T16:21:56.813" v="2001"/>
        <pc:sldMkLst>
          <pc:docMk/>
          <pc:sldMk cId="3716837480" sldId="256"/>
        </pc:sldMkLst>
        <pc:spChg chg="add mod">
          <ac:chgData name="Kasper, Christian" userId="a8343d60-698f-4592-a84b-55d2d7b070c0" providerId="ADAL" clId="{69CA5163-DD49-4EB5-AFA3-11F42A40D766}" dt="2024-10-23T16:21:56.813" v="2001"/>
          <ac:spMkLst>
            <pc:docMk/>
            <pc:sldMk cId="3716837480" sldId="256"/>
            <ac:spMk id="2" creationId="{4F8D2989-4379-D60A-C9C3-ECDB4C984645}"/>
          </ac:spMkLst>
        </pc:spChg>
        <pc:spChg chg="add mod">
          <ac:chgData name="Kasper, Christian" userId="a8343d60-698f-4592-a84b-55d2d7b070c0" providerId="ADAL" clId="{69CA5163-DD49-4EB5-AFA3-11F42A40D766}" dt="2024-10-23T16:21:56.813" v="2001"/>
          <ac:spMkLst>
            <pc:docMk/>
            <pc:sldMk cId="3716837480" sldId="256"/>
            <ac:spMk id="3" creationId="{1D65F599-27D0-17E6-E4DC-6191BF75B469}"/>
          </ac:spMkLst>
        </pc:spChg>
      </pc:sldChg>
      <pc:sldChg chg="addSp delSp modSp mod setBg delDesignElem">
        <pc:chgData name="Kasper, Christian" userId="a8343d60-698f-4592-a84b-55d2d7b070c0" providerId="ADAL" clId="{69CA5163-DD49-4EB5-AFA3-11F42A40D766}" dt="2024-10-23T16:22:00.381" v="2002"/>
        <pc:sldMkLst>
          <pc:docMk/>
          <pc:sldMk cId="3567637621" sldId="257"/>
        </pc:sldMkLst>
      </pc:sldChg>
      <pc:sldChg chg="del setBg">
        <pc:chgData name="Kasper, Christian" userId="a8343d60-698f-4592-a84b-55d2d7b070c0" providerId="ADAL" clId="{69CA5163-DD49-4EB5-AFA3-11F42A40D766}" dt="2024-10-23T15:59:02.912" v="1662" actId="2696"/>
        <pc:sldMkLst>
          <pc:docMk/>
          <pc:sldMk cId="1162133758" sldId="259"/>
        </pc:sldMkLst>
      </pc:sldChg>
      <pc:sldChg chg="del setBg">
        <pc:chgData name="Kasper, Christian" userId="a8343d60-698f-4592-a84b-55d2d7b070c0" providerId="ADAL" clId="{69CA5163-DD49-4EB5-AFA3-11F42A40D766}" dt="2024-10-23T15:59:10.884" v="1663" actId="2696"/>
        <pc:sldMkLst>
          <pc:docMk/>
          <pc:sldMk cId="1373624388" sldId="260"/>
        </pc:sldMkLst>
      </pc:sldChg>
      <pc:sldChg chg="del setBg">
        <pc:chgData name="Kasper, Christian" userId="a8343d60-698f-4592-a84b-55d2d7b070c0" providerId="ADAL" clId="{69CA5163-DD49-4EB5-AFA3-11F42A40D766}" dt="2024-10-23T15:59:15.643" v="1664" actId="2696"/>
        <pc:sldMkLst>
          <pc:docMk/>
          <pc:sldMk cId="1072942791" sldId="261"/>
        </pc:sldMkLst>
      </pc:sldChg>
      <pc:sldChg chg="addSp delSp modSp new del mod setBg">
        <pc:chgData name="Kasper, Christian" userId="a8343d60-698f-4592-a84b-55d2d7b070c0" providerId="ADAL" clId="{69CA5163-DD49-4EB5-AFA3-11F42A40D766}" dt="2024-10-23T15:13:24.508" v="1062" actId="2696"/>
        <pc:sldMkLst>
          <pc:docMk/>
          <pc:sldMk cId="1402474512" sldId="262"/>
        </pc:sldMkLst>
      </pc:sldChg>
      <pc:sldChg chg="addSp delSp modSp new mod">
        <pc:chgData name="Kasper, Christian" userId="a8343d60-698f-4592-a84b-55d2d7b070c0" providerId="ADAL" clId="{69CA5163-DD49-4EB5-AFA3-11F42A40D766}" dt="2024-10-23T15:14:02.665" v="1077" actId="1076"/>
        <pc:sldMkLst>
          <pc:docMk/>
          <pc:sldMk cId="2134836587" sldId="263"/>
        </pc:sldMkLst>
      </pc:sldChg>
      <pc:sldChg chg="modSp new del mod">
        <pc:chgData name="Kasper, Christian" userId="a8343d60-698f-4592-a84b-55d2d7b070c0" providerId="ADAL" clId="{69CA5163-DD49-4EB5-AFA3-11F42A40D766}" dt="2024-10-23T14:48:26.480" v="591" actId="2696"/>
        <pc:sldMkLst>
          <pc:docMk/>
          <pc:sldMk cId="1410587198" sldId="264"/>
        </pc:sldMkLst>
      </pc:sldChg>
      <pc:sldChg chg="addSp delSp modSp new mod setBg delDesignElem">
        <pc:chgData name="Kasper, Christian" userId="a8343d60-698f-4592-a84b-55d2d7b070c0" providerId="ADAL" clId="{69CA5163-DD49-4EB5-AFA3-11F42A40D766}" dt="2024-10-23T16:21:54.596" v="2000"/>
        <pc:sldMkLst>
          <pc:docMk/>
          <pc:sldMk cId="1133103783" sldId="265"/>
        </pc:sldMkLst>
      </pc:sldChg>
      <pc:sldChg chg="addSp delSp modSp add mod setBg modClrScheme addAnim delAnim delDesignElem chgLayout">
        <pc:chgData name="Kasper, Christian" userId="a8343d60-698f-4592-a84b-55d2d7b070c0" providerId="ADAL" clId="{69CA5163-DD49-4EB5-AFA3-11F42A40D766}" dt="2024-10-23T16:21:35.686" v="1999"/>
        <pc:sldMkLst>
          <pc:docMk/>
          <pc:sldMk cId="295971937" sldId="266"/>
        </pc:sldMkLst>
      </pc:sldChg>
      <pc:sldChg chg="addSp delSp modSp new del mod setBg">
        <pc:chgData name="Kasper, Christian" userId="a8343d60-698f-4592-a84b-55d2d7b070c0" providerId="ADAL" clId="{69CA5163-DD49-4EB5-AFA3-11F42A40D766}" dt="2024-10-23T14:46:45.485" v="554" actId="2696"/>
        <pc:sldMkLst>
          <pc:docMk/>
          <pc:sldMk cId="2791775628" sldId="266"/>
        </pc:sldMkLst>
      </pc:sldChg>
      <pc:sldChg chg="addSp delSp modSp new mod setBg setFolMasterObjs setClrOvrMap delDesignElem">
        <pc:chgData name="Kasper, Christian" userId="a8343d60-698f-4592-a84b-55d2d7b070c0" providerId="ADAL" clId="{69CA5163-DD49-4EB5-AFA3-11F42A40D766}" dt="2024-10-23T16:21:13.468" v="1998"/>
        <pc:sldMkLst>
          <pc:docMk/>
          <pc:sldMk cId="3250150850" sldId="267"/>
        </pc:sldMkLst>
      </pc:sldChg>
      <pc:sldChg chg="addSp delSp modSp new del mod">
        <pc:chgData name="Kasper, Christian" userId="a8343d60-698f-4592-a84b-55d2d7b070c0" providerId="ADAL" clId="{69CA5163-DD49-4EB5-AFA3-11F42A40D766}" dt="2024-10-23T15:31:46.830" v="1308" actId="47"/>
        <pc:sldMkLst>
          <pc:docMk/>
          <pc:sldMk cId="726327748" sldId="268"/>
        </pc:sldMkLst>
      </pc:sldChg>
      <pc:sldChg chg="addSp modSp new mod setBg">
        <pc:chgData name="Kasper, Christian" userId="a8343d60-698f-4592-a84b-55d2d7b070c0" providerId="ADAL" clId="{69CA5163-DD49-4EB5-AFA3-11F42A40D766}" dt="2024-10-23T16:20:07.560" v="1995" actId="1076"/>
        <pc:sldMkLst>
          <pc:docMk/>
          <pc:sldMk cId="3495534188" sldId="269"/>
        </pc:sldMkLst>
      </pc:sldChg>
      <pc:sldChg chg="addSp delSp modSp new mod setBg addAnim modAnim delDesignElem">
        <pc:chgData name="Kasper, Christian" userId="a8343d60-698f-4592-a84b-55d2d7b070c0" providerId="ADAL" clId="{69CA5163-DD49-4EB5-AFA3-11F42A40D766}" dt="2024-10-23T16:07:44.962" v="1734" actId="1076"/>
        <pc:sldMkLst>
          <pc:docMk/>
          <pc:sldMk cId="371361907" sldId="270"/>
        </pc:sldMkLst>
      </pc:sldChg>
      <pc:sldChg chg="addSp delSp modSp add del mod">
        <pc:chgData name="Kasper, Christian" userId="a8343d60-698f-4592-a84b-55d2d7b070c0" providerId="ADAL" clId="{69CA5163-DD49-4EB5-AFA3-11F42A40D766}" dt="2024-10-23T15:57:32.918" v="1655" actId="2696"/>
        <pc:sldMkLst>
          <pc:docMk/>
          <pc:sldMk cId="886621488" sldId="270"/>
        </pc:sldMkLst>
      </pc:sldChg>
      <pc:sldChg chg="addSp delSp modSp new del mod ord">
        <pc:chgData name="Kasper, Christian" userId="a8343d60-698f-4592-a84b-55d2d7b070c0" providerId="ADAL" clId="{69CA5163-DD49-4EB5-AFA3-11F42A40D766}" dt="2024-10-23T15:55:32.293" v="1629" actId="2696"/>
        <pc:sldMkLst>
          <pc:docMk/>
          <pc:sldMk cId="4164146276" sldId="270"/>
        </pc:sldMkLst>
      </pc:sldChg>
      <pc:sldMasterChg chg="setBg">
        <pc:chgData name="Kasper, Christian" userId="a8343d60-698f-4592-a84b-55d2d7b070c0" providerId="ADAL" clId="{69CA5163-DD49-4EB5-AFA3-11F42A40D766}" dt="2024-10-23T15:47:43.928" v="1555"/>
        <pc:sldMasterMkLst>
          <pc:docMk/>
          <pc:sldMasterMk cId="3401132940" sldId="2147483660"/>
        </pc:sldMasterMkLst>
      </pc:sldMasterChg>
    </pc:docChg>
  </pc:docChgLst>
  <pc:docChgLst>
    <pc:chgData name="Kasper, Christian" userId="a8343d60-698f-4592-a84b-55d2d7b070c0" providerId="ADAL" clId="{11C3C4E9-0B42-4E84-BB0D-717071B246A7}"/>
    <pc:docChg chg="undo custSel addSld delSld modSld">
      <pc:chgData name="Kasper, Christian" userId="a8343d60-698f-4592-a84b-55d2d7b070c0" providerId="ADAL" clId="{11C3C4E9-0B42-4E84-BB0D-717071B246A7}" dt="2024-10-21T16:48:32.351" v="49" actId="2696"/>
      <pc:docMkLst>
        <pc:docMk/>
      </pc:docMkLst>
      <pc:sldChg chg="addSp delSp modSp mod setBg">
        <pc:chgData name="Kasper, Christian" userId="a8343d60-698f-4592-a84b-55d2d7b070c0" providerId="ADAL" clId="{11C3C4E9-0B42-4E84-BB0D-717071B246A7}" dt="2024-10-21T16:45:03.027" v="35" actId="26606"/>
        <pc:sldMkLst>
          <pc:docMk/>
          <pc:sldMk cId="3716837480" sldId="256"/>
        </pc:sldMkLst>
        <pc:picChg chg="add mod ord">
          <ac:chgData name="Kasper, Christian" userId="a8343d60-698f-4592-a84b-55d2d7b070c0" providerId="ADAL" clId="{11C3C4E9-0B42-4E84-BB0D-717071B246A7}" dt="2024-10-21T16:45:03.027" v="35" actId="26606"/>
          <ac:picMkLst>
            <pc:docMk/>
            <pc:sldMk cId="3716837480" sldId="256"/>
            <ac:picMk id="5" creationId="{54BABAE7-FA2D-7C1E-8103-605F8FB44C9D}"/>
          </ac:picMkLst>
        </pc:picChg>
      </pc:sldChg>
      <pc:sldChg chg="addSp modSp mod setBg">
        <pc:chgData name="Kasper, Christian" userId="a8343d60-698f-4592-a84b-55d2d7b070c0" providerId="ADAL" clId="{11C3C4E9-0B42-4E84-BB0D-717071B246A7}" dt="2024-10-21T16:43:39.995" v="29" actId="27636"/>
        <pc:sldMkLst>
          <pc:docMk/>
          <pc:sldMk cId="3567637621" sldId="257"/>
        </pc:sldMkLst>
      </pc:sldChg>
      <pc:sldChg chg="modSp del mod">
        <pc:chgData name="Kasper, Christian" userId="a8343d60-698f-4592-a84b-55d2d7b070c0" providerId="ADAL" clId="{11C3C4E9-0B42-4E84-BB0D-717071B246A7}" dt="2024-10-21T16:48:32.351" v="49" actId="2696"/>
        <pc:sldMkLst>
          <pc:docMk/>
          <pc:sldMk cId="202209929" sldId="258"/>
        </pc:sldMkLst>
      </pc:sldChg>
      <pc:sldChg chg="addSp modSp mod setBg">
        <pc:chgData name="Kasper, Christian" userId="a8343d60-698f-4592-a84b-55d2d7b070c0" providerId="ADAL" clId="{11C3C4E9-0B42-4E84-BB0D-717071B246A7}" dt="2024-10-21T16:44:56.683" v="34" actId="26606"/>
        <pc:sldMkLst>
          <pc:docMk/>
          <pc:sldMk cId="1162133758" sldId="259"/>
        </pc:sldMkLst>
      </pc:sldChg>
      <pc:sldChg chg="addSp delSp modSp mod setBg">
        <pc:chgData name="Kasper, Christian" userId="a8343d60-698f-4592-a84b-55d2d7b070c0" providerId="ADAL" clId="{11C3C4E9-0B42-4E84-BB0D-717071B246A7}" dt="2024-10-21T16:48:21.745" v="48" actId="26606"/>
        <pc:sldMkLst>
          <pc:docMk/>
          <pc:sldMk cId="1373624388" sldId="260"/>
        </pc:sldMkLst>
      </pc:sldChg>
      <pc:sldChg chg="addSp modSp mod setBg">
        <pc:chgData name="Kasper, Christian" userId="a8343d60-698f-4592-a84b-55d2d7b070c0" providerId="ADAL" clId="{11C3C4E9-0B42-4E84-BB0D-717071B246A7}" dt="2024-10-21T16:41:28.619" v="24" actId="26606"/>
        <pc:sldMkLst>
          <pc:docMk/>
          <pc:sldMk cId="1072942791" sldId="261"/>
        </pc:sldMkLst>
      </pc:sldChg>
      <pc:sldChg chg="modSp new del mod">
        <pc:chgData name="Kasper, Christian" userId="a8343d60-698f-4592-a84b-55d2d7b070c0" providerId="ADAL" clId="{11C3C4E9-0B42-4E84-BB0D-717071B246A7}" dt="2024-10-21T16:45:46.713" v="43" actId="2696"/>
        <pc:sldMkLst>
          <pc:docMk/>
          <pc:sldMk cId="2031179271" sldId="26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0AC6F4-A8AE-4857-A3AF-C10507F5D87C}" type="datetimeFigureOut">
              <a:rPr lang="en-GB" smtClean="0"/>
              <a:t>22/01/2025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D6ACB-6CA6-45EA-8FFB-12D00076351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7835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E7AE3-1053-4BBA-8866-25E497E7B333}" type="datetime1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18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AD3BE-B6C1-4FD9-8E2C-42516B40E05E}" type="datetime1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8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071B-0558-4188-B4D7-A1C7B9FEF667}" type="datetime1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11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CE8F-2AC8-4D48-A84B-D41A2259140D}" type="datetime1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65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7A296-2046-4437-947D-B5C073A79DB8}" type="datetime1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56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4D092-B9B1-4927-BF02-6361F183027B}" type="datetime1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46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3A460-D5F2-4D6E-8B39-B0676FF8ADDE}" type="datetime1">
              <a:rPr lang="en-US" smtClean="0"/>
              <a:t>1/22/25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107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87C1-C698-4378-9514-C73B0214DA2A}" type="datetime1">
              <a:rPr lang="en-US" smtClean="0"/>
              <a:t>1/22/25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83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28B92-A766-400A-88BE-6BAD643C7790}" type="datetime1">
              <a:rPr lang="en-US" smtClean="0"/>
              <a:t>1/22/25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1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80F48-8510-4188-BE5E-2A993449DEE8}" type="datetime1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8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039C9-D850-42C3-AD48-F8DEB81B40D1}" type="datetime1">
              <a:rPr lang="en-US" smtClean="0"/>
              <a:t>1/22/25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35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D3AEB5-2B39-4BBA-BB39-4C11ABD4FC13}" type="datetime1">
              <a:rPr lang="en-US" smtClean="0"/>
              <a:t>1/22/25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32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9E01C-0B79-AF75-B96E-EFC39DA8C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7D69CF-B5F7-AF48-8BC7-55DEEE797D36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84E174-D027-D7E5-2915-A42F3C68E113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5921855-1394-59EC-28AA-703CECD078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Team RayForge</a:t>
            </a:r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C52AD1EC-1104-7BF4-8760-E48ED0F8AD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3200" noProof="0" dirty="0"/>
              <a:t>Technische Präsentation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C44BCB4-FC54-A492-76D3-A1600085416A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A5700988-E747-CE66-F979-BCE51F31BDE6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007A72E5-FEC2-4047-18D9-F842DBB45DF1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109732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F4A44-71F2-EE79-6E12-7B98C58B1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D5298C-9275-94D9-D080-4CE8114E4A4F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0589AF-CBEA-E0A8-24F4-921CA0EEABB7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05902C7-B39A-B1C9-FEB0-1C1F5783B17F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Preview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FB5B727-2C98-397C-5748-C67E646A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10</a:t>
            </a:fld>
            <a:endParaRPr lang="de-DE" sz="1800" b="1" noProof="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0972E9A-4A11-DC2B-6FEE-6BD2E7837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97" y="1306466"/>
            <a:ext cx="4277322" cy="110505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62E49A9-AF22-8ACA-C5D8-1731A6B8F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98" y="3458533"/>
            <a:ext cx="6215360" cy="224033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EAA6E81-9054-F5A6-6126-C8B8B5EAF326}"/>
              </a:ext>
            </a:extLst>
          </p:cNvPr>
          <p:cNvSpPr txBox="1"/>
          <p:nvPr/>
        </p:nvSpPr>
        <p:spPr>
          <a:xfrm>
            <a:off x="7187426" y="4343400"/>
            <a:ext cx="4689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Mittels cast nach </a:t>
            </a:r>
            <a:r>
              <a:rPr lang="de-DE" dirty="0" err="1"/>
              <a:t>Component</a:t>
            </a:r>
            <a:r>
              <a:rPr lang="de-DE" dirty="0"/>
              <a:t> typ abfragen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B770D01-47E5-1482-844D-1045B323CB9E}"/>
              </a:ext>
            </a:extLst>
          </p:cNvPr>
          <p:cNvSpPr txBox="1"/>
          <p:nvPr/>
        </p:nvSpPr>
        <p:spPr>
          <a:xfrm>
            <a:off x="7187426" y="1674327"/>
            <a:ext cx="4069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Componenten</a:t>
            </a:r>
            <a:r>
              <a:rPr lang="de-DE" dirty="0"/>
              <a:t> und </a:t>
            </a:r>
            <a:r>
              <a:rPr lang="de-DE" dirty="0" err="1"/>
              <a:t>Resourcen</a:t>
            </a:r>
            <a:r>
              <a:rPr lang="de-DE" dirty="0"/>
              <a:t> laden</a:t>
            </a:r>
          </a:p>
        </p:txBody>
      </p:sp>
    </p:spTree>
    <p:extLst>
      <p:ext uri="{BB962C8B-B14F-4D97-AF65-F5344CB8AC3E}">
        <p14:creationId xmlns:p14="http://schemas.microsoft.com/office/powerpoint/2010/main" val="22452821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A7B2E-7306-6C5A-3149-003F71AF2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EA63FA-7925-03B1-4319-EF89F78607A0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BF540F-2872-A40F-E688-5213212A6C82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00CC702-57EB-556D-5E2A-A2D4AADBF665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Preview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3F6564E-D211-14C5-A4EF-75293370D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11</a:t>
            </a:fld>
            <a:endParaRPr lang="de-DE" sz="1800" b="1" noProof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2C5DB46-3397-9470-294F-8A866796E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30" y="1794049"/>
            <a:ext cx="7108406" cy="106923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E25500A-7933-2582-3771-6B598AD14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130" y="3282077"/>
            <a:ext cx="5185638" cy="274688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1FC43F4-512B-A146-6018-54F19C051F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5425" y="3792049"/>
            <a:ext cx="1519297" cy="130704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21934FE-032D-8B5C-A88C-9B7AF7CCC0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7408" y="5334898"/>
            <a:ext cx="3315332" cy="26362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83689F4-A5D3-BC0F-B026-C1441D1540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6234" y="3851933"/>
            <a:ext cx="1820865" cy="1187273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1CF22AA5-7F77-8F9B-27F6-1D3E5FED81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5067" y="5276848"/>
            <a:ext cx="2743200" cy="37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325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1C251-4651-5968-D4D4-E7D5B3072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FD4AEB-A687-B332-52FF-F7A0A1FE6554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7D28E2-01C0-3078-2E36-3AB5957B789C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E46CCE7-4B63-C063-A1A0-FD02093D28EF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Preview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D03C12-9358-71DB-4632-9686FF07B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12</a:t>
            </a:fld>
            <a:endParaRPr lang="de-DE" sz="1800" b="1" noProof="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115A05E-2957-72FA-6502-8D29ACA03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922" y="2263995"/>
            <a:ext cx="5891927" cy="339944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908DF8E6-68A6-44A5-EB02-A20D6420FC71}"/>
              </a:ext>
            </a:extLst>
          </p:cNvPr>
          <p:cNvSpPr txBox="1"/>
          <p:nvPr/>
        </p:nvSpPr>
        <p:spPr>
          <a:xfrm>
            <a:off x="8099569" y="2782669"/>
            <a:ext cx="37652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Zuerst </a:t>
            </a:r>
            <a:r>
              <a:rPr lang="de-DE" dirty="0" err="1"/>
              <a:t>kamera</a:t>
            </a:r>
            <a:r>
              <a:rPr lang="de-DE" dirty="0"/>
              <a:t> setzen für die MVP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Komponente und Lichter je nach</a:t>
            </a:r>
          </a:p>
          <a:p>
            <a:r>
              <a:rPr lang="de-DE" dirty="0"/>
              <a:t>      Objekt </a:t>
            </a:r>
            <a:r>
              <a:rPr lang="de-DE" dirty="0" err="1"/>
              <a:t>eigenschaften</a:t>
            </a:r>
            <a:r>
              <a:rPr lang="de-DE" dirty="0"/>
              <a:t> rendern</a:t>
            </a:r>
          </a:p>
        </p:txBody>
      </p:sp>
    </p:spTree>
    <p:extLst>
      <p:ext uri="{BB962C8B-B14F-4D97-AF65-F5344CB8AC3E}">
        <p14:creationId xmlns:p14="http://schemas.microsoft.com/office/powerpoint/2010/main" val="34107845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BC187F-DB6C-877A-E7D2-33728327B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6F92FA-6CF6-07C8-4220-7149266DFE09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5968FD-093E-C38F-B712-5F1886A1C2FB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AB91B33-3A53-A4E1-144B-7C6DDCDFBC42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Preview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B60296-0B66-2FAF-834C-1B780F75A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13</a:t>
            </a:fld>
            <a:endParaRPr lang="de-DE" sz="1800" b="1" noProof="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149584F-18AF-8FD6-C05E-E33BF6321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015" y="2077702"/>
            <a:ext cx="4439777" cy="355976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5912E29-EB17-F3C4-13FC-48E192BC1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290" y="2077702"/>
            <a:ext cx="6163473" cy="355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4089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94022-578F-FE2D-9B37-6673C0CB2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6BAD7E-FB5F-879F-F06E-5F410106A232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7C2BCB-9B99-4D9B-5FE9-70B7D9D4054C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C7BE310-3C5F-6DBD-023F-B2ECBF95F4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Import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E9C0E9B1-AA4F-1563-140C-B27CAD6FCAAB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298EF971-E2FD-85C8-4B40-271D143AA2F0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E2719271-B3C1-A6F5-0745-9F6B78826AA9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195FF7-252D-DEA5-6DC1-517AC42E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14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27628402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19AE6-D9B8-B863-D561-AB105698A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04F28E-28AA-12DF-25F1-3F95E39B4397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C3871F-3DE3-5E98-7350-2B95FD7E89DB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D774BD-06F8-DEA1-71B4-AFB5BD4FD28C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Import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D74B32-44B1-AE49-62C5-3E19EA5EB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15</a:t>
            </a:fld>
            <a:endParaRPr lang="de-DE" sz="1800" b="1" noProof="0" dirty="0"/>
          </a:p>
        </p:txBody>
      </p:sp>
      <p:pic>
        <p:nvPicPr>
          <p:cNvPr id="8" name="Grafik 7" descr="Ein Bild, das Text, Screenshot, Schrift, Karte Menü enthält.&#10;&#10;Automatisch generierte Beschreibung">
            <a:extLst>
              <a:ext uri="{FF2B5EF4-FFF2-40B4-BE49-F238E27FC236}">
                <a16:creationId xmlns:a16="http://schemas.microsoft.com/office/drawing/2014/main" id="{7190C7F3-9A5F-EDB1-A077-E5C06ADAAE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66" y="1362506"/>
            <a:ext cx="2562583" cy="4820323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F61F080-7FBC-CF89-CCB7-E550110B8A41}"/>
              </a:ext>
            </a:extLst>
          </p:cNvPr>
          <p:cNvSpPr/>
          <p:nvPr/>
        </p:nvSpPr>
        <p:spPr>
          <a:xfrm>
            <a:off x="6388526" y="1221247"/>
            <a:ext cx="3547136" cy="22077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BFB5D14-4B42-2A17-6211-363E0D1106C0}"/>
              </a:ext>
            </a:extLst>
          </p:cNvPr>
          <p:cNvCxnSpPr/>
          <p:nvPr/>
        </p:nvCxnSpPr>
        <p:spPr>
          <a:xfrm>
            <a:off x="6388526" y="1761294"/>
            <a:ext cx="3547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39CF50E3-7E68-E1F0-E905-5D936F0E7404}"/>
              </a:ext>
            </a:extLst>
          </p:cNvPr>
          <p:cNvSpPr txBox="1"/>
          <p:nvPr/>
        </p:nvSpPr>
        <p:spPr>
          <a:xfrm>
            <a:off x="7646083" y="1306045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Vertex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D5ED935-C99F-63B9-93D4-F75CF1B6C61F}"/>
              </a:ext>
            </a:extLst>
          </p:cNvPr>
          <p:cNvSpPr txBox="1"/>
          <p:nvPr/>
        </p:nvSpPr>
        <p:spPr>
          <a:xfrm>
            <a:off x="6454499" y="1847212"/>
            <a:ext cx="2066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Position: </a:t>
            </a:r>
            <a:r>
              <a:rPr lang="en-US" dirty="0" err="1"/>
              <a:t>glm</a:t>
            </a:r>
            <a:r>
              <a:rPr lang="en-US" dirty="0"/>
              <a:t>::vec3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DBA51E2-8B5C-CA2C-4991-4B14160967DB}"/>
              </a:ext>
            </a:extLst>
          </p:cNvPr>
          <p:cNvSpPr txBox="1"/>
          <p:nvPr/>
        </p:nvSpPr>
        <p:spPr>
          <a:xfrm>
            <a:off x="6454499" y="2301343"/>
            <a:ext cx="2154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Texcoord</a:t>
            </a:r>
            <a:r>
              <a:rPr lang="en-US" dirty="0"/>
              <a:t>: </a:t>
            </a:r>
            <a:r>
              <a:rPr lang="en-US" dirty="0" err="1"/>
              <a:t>glm</a:t>
            </a:r>
            <a:r>
              <a:rPr lang="en-US" dirty="0"/>
              <a:t>::vec2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C006A84-B3E4-0B12-0166-C2F3E2B44CE3}"/>
              </a:ext>
            </a:extLst>
          </p:cNvPr>
          <p:cNvSpPr txBox="1"/>
          <p:nvPr/>
        </p:nvSpPr>
        <p:spPr>
          <a:xfrm>
            <a:off x="6454499" y="2755474"/>
            <a:ext cx="2013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Normal: </a:t>
            </a:r>
            <a:r>
              <a:rPr lang="en-US" dirty="0" err="1"/>
              <a:t>glm</a:t>
            </a:r>
            <a:r>
              <a:rPr lang="en-US" dirty="0"/>
              <a:t>::vec3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A341FEF4-7A16-C14D-B817-EE978AED8171}"/>
              </a:ext>
            </a:extLst>
          </p:cNvPr>
          <p:cNvCxnSpPr/>
          <p:nvPr/>
        </p:nvCxnSpPr>
        <p:spPr>
          <a:xfrm>
            <a:off x="6388526" y="3190171"/>
            <a:ext cx="3547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Grafik 19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5A29DBA-8ABB-D2FD-98CE-497050813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526" y="3581575"/>
            <a:ext cx="3593674" cy="267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2767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E03C3-1E69-013A-48CE-56E1376BC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E172FB-33CF-356D-9320-B595EBCC1C7C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1E71F1-EECB-746E-CB4B-18FE3AE62FD6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C10FA56-BF72-A2AC-38E6-2355526CACA9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Import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576013E-7D8F-9EE9-5997-C6C8028D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16</a:t>
            </a:fld>
            <a:endParaRPr lang="de-DE" sz="1800" b="1" noProof="0" dirty="0"/>
          </a:p>
        </p:txBody>
      </p:sp>
      <p:pic>
        <p:nvPicPr>
          <p:cNvPr id="8" name="Grafik 7" descr="Ein Bild, das Text, Screenshot, Schrift, Karte Menü enthält.&#10;&#10;Automatisch generierte Beschreibung">
            <a:extLst>
              <a:ext uri="{FF2B5EF4-FFF2-40B4-BE49-F238E27FC236}">
                <a16:creationId xmlns:a16="http://schemas.microsoft.com/office/drawing/2014/main" id="{76E27A43-8598-D82E-7638-3B503C775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66" y="1362506"/>
            <a:ext cx="2562583" cy="4820323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6E84AA78-D0CD-202B-4A91-F85E02E77F2C}"/>
              </a:ext>
            </a:extLst>
          </p:cNvPr>
          <p:cNvSpPr/>
          <p:nvPr/>
        </p:nvSpPr>
        <p:spPr>
          <a:xfrm>
            <a:off x="6388526" y="1221247"/>
            <a:ext cx="3547136" cy="22077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EEB2F38-2FD0-C4A6-A71F-796D7F803EE7}"/>
              </a:ext>
            </a:extLst>
          </p:cNvPr>
          <p:cNvCxnSpPr/>
          <p:nvPr/>
        </p:nvCxnSpPr>
        <p:spPr>
          <a:xfrm>
            <a:off x="6388526" y="1761294"/>
            <a:ext cx="3547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1A3591A7-0345-AD15-D70A-970CA77CA274}"/>
              </a:ext>
            </a:extLst>
          </p:cNvPr>
          <p:cNvSpPr txBox="1"/>
          <p:nvPr/>
        </p:nvSpPr>
        <p:spPr>
          <a:xfrm>
            <a:off x="7646083" y="1306045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Vertex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23D49B0-97F3-58AF-CEA8-FD113636310A}"/>
              </a:ext>
            </a:extLst>
          </p:cNvPr>
          <p:cNvSpPr txBox="1"/>
          <p:nvPr/>
        </p:nvSpPr>
        <p:spPr>
          <a:xfrm>
            <a:off x="6454499" y="1847212"/>
            <a:ext cx="2551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Position: </a:t>
            </a:r>
            <a:r>
              <a:rPr lang="en-US" dirty="0">
                <a:solidFill>
                  <a:srgbClr val="FF0000"/>
                </a:solidFill>
              </a:rPr>
              <a:t>(-0.5, -0.5, 0.5)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5FB5ECB-47D1-9C10-485A-74A9104CC2C4}"/>
              </a:ext>
            </a:extLst>
          </p:cNvPr>
          <p:cNvSpPr txBox="1"/>
          <p:nvPr/>
        </p:nvSpPr>
        <p:spPr>
          <a:xfrm>
            <a:off x="6454499" y="2301343"/>
            <a:ext cx="2057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Texcoord</a:t>
            </a:r>
            <a:r>
              <a:rPr lang="en-US" dirty="0"/>
              <a:t>: </a:t>
            </a:r>
            <a:r>
              <a:rPr lang="en-US" dirty="0">
                <a:solidFill>
                  <a:srgbClr val="00B0F0"/>
                </a:solidFill>
              </a:rPr>
              <a:t>(0.0, 0.0)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A52A894-BD0D-5FFE-EF33-F5BE418AAF07}"/>
              </a:ext>
            </a:extLst>
          </p:cNvPr>
          <p:cNvSpPr txBox="1"/>
          <p:nvPr/>
        </p:nvSpPr>
        <p:spPr>
          <a:xfrm>
            <a:off x="6454499" y="2755474"/>
            <a:ext cx="234070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Normal: </a:t>
            </a:r>
            <a:r>
              <a:rPr lang="en-US" dirty="0">
                <a:solidFill>
                  <a:srgbClr val="00B050"/>
                </a:solidFill>
              </a:rPr>
              <a:t>(0.0, 0.0, 1.0)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6EFC21D5-E9D0-8AEF-26AB-05D3E59B0CB7}"/>
              </a:ext>
            </a:extLst>
          </p:cNvPr>
          <p:cNvCxnSpPr/>
          <p:nvPr/>
        </p:nvCxnSpPr>
        <p:spPr>
          <a:xfrm>
            <a:off x="6388526" y="3190171"/>
            <a:ext cx="3547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1">
            <a:extLst>
              <a:ext uri="{FF2B5EF4-FFF2-40B4-BE49-F238E27FC236}">
                <a16:creationId xmlns:a16="http://schemas.microsoft.com/office/drawing/2014/main" id="{998D468B-7532-B98D-BBFF-75CBDD6AAEE6}"/>
              </a:ext>
            </a:extLst>
          </p:cNvPr>
          <p:cNvSpPr/>
          <p:nvPr/>
        </p:nvSpPr>
        <p:spPr>
          <a:xfrm>
            <a:off x="1008243" y="5774835"/>
            <a:ext cx="120949" cy="1942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EFF523E-7F51-C850-76F5-EE5F3CB395D3}"/>
              </a:ext>
            </a:extLst>
          </p:cNvPr>
          <p:cNvSpPr/>
          <p:nvPr/>
        </p:nvSpPr>
        <p:spPr>
          <a:xfrm>
            <a:off x="846766" y="1362506"/>
            <a:ext cx="2399661" cy="1942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2503812-E96C-1E68-0C0A-B5F10BDF1AAE}"/>
              </a:ext>
            </a:extLst>
          </p:cNvPr>
          <p:cNvSpPr/>
          <p:nvPr/>
        </p:nvSpPr>
        <p:spPr>
          <a:xfrm>
            <a:off x="1156423" y="5774835"/>
            <a:ext cx="120949" cy="19422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B4E56FD-D3F2-4F92-1B95-446DA81C5B39}"/>
              </a:ext>
            </a:extLst>
          </p:cNvPr>
          <p:cNvSpPr/>
          <p:nvPr/>
        </p:nvSpPr>
        <p:spPr>
          <a:xfrm>
            <a:off x="835234" y="3253499"/>
            <a:ext cx="1619532" cy="19422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77652515-E694-C63D-A164-6F8334E3D959}"/>
              </a:ext>
            </a:extLst>
          </p:cNvPr>
          <p:cNvSpPr/>
          <p:nvPr/>
        </p:nvSpPr>
        <p:spPr>
          <a:xfrm>
            <a:off x="1308823" y="5774835"/>
            <a:ext cx="120949" cy="19422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431A310A-C785-ADB9-E2EA-7AC5E39F105B}"/>
              </a:ext>
            </a:extLst>
          </p:cNvPr>
          <p:cNvSpPr/>
          <p:nvPr/>
        </p:nvSpPr>
        <p:spPr>
          <a:xfrm>
            <a:off x="846766" y="4319939"/>
            <a:ext cx="2399661" cy="19422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pic>
        <p:nvPicPr>
          <p:cNvPr id="21" name="Grafik 20" descr="Ein Bild, das Screenshot, Text, Schrift, Reihe enthält.&#10;&#10;Automatisch generierte Beschreibung">
            <a:extLst>
              <a:ext uri="{FF2B5EF4-FFF2-40B4-BE49-F238E27FC236}">
                <a16:creationId xmlns:a16="http://schemas.microsoft.com/office/drawing/2014/main" id="{34307251-A082-513E-0EF5-0A6F3E956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439" y="4024163"/>
            <a:ext cx="5658640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822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5A4F3C-66CD-0E65-5903-E62B43048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13BA1E-7892-3F73-CE2E-35261D11FA81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656AF4-DF58-7BED-4EC9-39E08AA29F57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E07A4F0-CE2C-B727-2D3C-30E70FACAF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Raytracing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0A707B86-628D-BE66-E39E-580C39D06140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FFC4A4BE-32EC-3984-8C3A-2CC451FA9C2E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30D05694-EDA9-44B9-1837-5BCD5B10E53E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05BDB3-0639-2EA8-B8F9-64B62CB9F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17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3678939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FD2D6-99B6-F0C5-8039-8B78F7348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E8CB69-DE13-3FB3-6E0F-61BC6CDA3BA8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AC0BF0-42FB-71E8-A529-91B7A5BAE1FE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0AF304F-8D4A-80EE-9DC5-F887BB307F7E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Raytracing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D852F2-B89F-52BE-8B60-5FE97601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18</a:t>
            </a:fld>
            <a:endParaRPr lang="de-DE" sz="1800" b="1" noProof="0" dirty="0"/>
          </a:p>
        </p:txBody>
      </p:sp>
      <p:pic>
        <p:nvPicPr>
          <p:cNvPr id="6" name="Grafik 5" descr="Ein Bild, das Text, Diagramm, parallel, Schrift enthält.&#10;&#10;Automatisch generierte Beschreibung">
            <a:extLst>
              <a:ext uri="{FF2B5EF4-FFF2-40B4-BE49-F238E27FC236}">
                <a16:creationId xmlns:a16="http://schemas.microsoft.com/office/drawing/2014/main" id="{964BD86C-AD30-BE1E-3336-31BBA3FEF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821" y="1267411"/>
            <a:ext cx="8869329" cy="514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7078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F540C-36A1-3466-E492-E06BA8ED5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4A7F24-9686-A021-D44D-40DF5568BA5C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AD674B-556E-A855-EF81-79D01A53E265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0D91EF8-8153-3B25-7174-E27A4515EBA3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Raytracing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A85CC2-7896-EAC2-AC04-9F56179B4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19</a:t>
            </a:fld>
            <a:endParaRPr lang="de-DE" sz="1800" b="1" noProof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495C352-37B4-7268-CD49-D0A8BBB5E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132" y="1239723"/>
            <a:ext cx="8962120" cy="505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61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B18E0-896F-9472-E42D-1120B56BE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40B634-9F89-E79F-F6E1-7F062E3C60A4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CE32A8-C401-9A65-FF67-5C1C853D0643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919FCE7-CD6A-EEA6-EB3C-2499DBE31C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47074"/>
            <a:ext cx="9144000" cy="2387600"/>
          </a:xfrm>
        </p:spPr>
        <p:txBody>
          <a:bodyPr/>
          <a:lstStyle/>
          <a:p>
            <a:r>
              <a:rPr lang="de-DE" b="1" noProof="0" dirty="0"/>
              <a:t>GitHub Repository, Wiki und Workflows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AD0F9347-AEE0-F73F-E02F-1371ABB5C4E1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120EFAEC-5083-CED9-400D-A5A126B2EFE0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F320EC1B-A2E2-5E81-3678-1F755671021A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780EFBD-5D2E-4FF4-36EC-5B53C797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3610997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00911-2796-078C-6C3D-DAD6C59EC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F11D98-ECAF-553F-ED8D-2352DAEEFFC0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95D064-9310-8813-66E6-9D2ABB9E6F0D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41F7398-C1F5-15CD-4DAB-6571EDB131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User Interface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72CAE5A-9D73-AF55-9CD0-33C502B6B1FB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73509BE6-94CA-D965-D82D-AD76ED682518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ADA17024-957B-2352-4634-8A46DCA791B2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8CCDE47-1A2C-EBF6-7162-23CAAB59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20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2506066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56EA-4E81-0164-A048-B1D255FB2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0814E6-65B3-8196-F65D-D58C3ABACB37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15EA4-779F-FE37-7CBF-925513BF7955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9E61058-CA68-6DF0-D780-F21FCE3D0FA6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54C5FB5E-039A-9A5A-3C89-98C149923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BDCC9FC7-5FB3-CBC5-A56D-4122D571A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21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39882700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6A939-9252-2BCA-4C1E-D767879BB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2B5D79-1CAD-CE95-85E7-F81A3C25A2DA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CEDB41-4AA9-322C-26B0-DC4DB4720774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AFC32FE-B84B-7A24-925C-91F2C1716509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C53E6EC1-5490-EDA6-9926-6AF9C96D5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41FECE0-7E45-5510-1E61-6FE6A3D9375C}"/>
              </a:ext>
            </a:extLst>
          </p:cNvPr>
          <p:cNvSpPr/>
          <p:nvPr/>
        </p:nvSpPr>
        <p:spPr>
          <a:xfrm>
            <a:off x="7734300" y="1454150"/>
            <a:ext cx="3193693" cy="19748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8D9956-5325-3C06-8D97-4C7315D3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22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76591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6634F-2F7E-CAC5-462D-3972D72CA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56398E-92C2-E1DF-2B80-8EE7023B0880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CB7AC3-8497-B14E-C4D0-1A16FD0DE4C9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CC65830-6510-D7C6-7A79-F214F66D7F51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520079AB-9668-C281-1E34-570263EA2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FDCF6AE-17C4-1C6F-BCC5-BF7085ADE33E}"/>
              </a:ext>
            </a:extLst>
          </p:cNvPr>
          <p:cNvSpPr/>
          <p:nvPr/>
        </p:nvSpPr>
        <p:spPr>
          <a:xfrm>
            <a:off x="7734300" y="3397250"/>
            <a:ext cx="3193693" cy="29210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C821354-A60E-E67E-730D-73909AE9D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23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27097073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A3936-8E27-B016-CB70-E940260D1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1E4EF0-BAEE-3EEA-B593-8026337E50C9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CD9DC-A0AC-0DF1-BE55-217F5DD2051B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325D3C6-692D-023F-10BA-F0C589C36880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0B33C333-73A5-A3EA-CA06-56752240A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AA498B3C-CE20-D326-EEC5-3CE268CDF48C}"/>
              </a:ext>
            </a:extLst>
          </p:cNvPr>
          <p:cNvSpPr/>
          <p:nvPr/>
        </p:nvSpPr>
        <p:spPr>
          <a:xfrm>
            <a:off x="1264357" y="6004800"/>
            <a:ext cx="6476293" cy="3007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4C8DDDE-78C3-A3EF-AD32-D3975D0601C0}"/>
              </a:ext>
            </a:extLst>
          </p:cNvPr>
          <p:cNvSpPr/>
          <p:nvPr/>
        </p:nvSpPr>
        <p:spPr>
          <a:xfrm>
            <a:off x="1264357" y="1460314"/>
            <a:ext cx="1459793" cy="8383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BAED08-E31C-3CC0-B807-BD658F75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24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10200065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C7E85-E214-FF56-38B6-D28DF7D96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9182AC-59E4-25C9-344F-E70383B63BDB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BD4824-5A7C-1493-B86C-B181473727D4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3463F87-D44F-A7DD-7854-ADBD6480D2B3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E9D7D696-DBE8-4111-5C76-1A4E138F6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42B47613-6568-3A00-7705-F79A0611E36A}"/>
              </a:ext>
            </a:extLst>
          </p:cNvPr>
          <p:cNvSpPr/>
          <p:nvPr/>
        </p:nvSpPr>
        <p:spPr>
          <a:xfrm>
            <a:off x="1327150" y="1708150"/>
            <a:ext cx="6362700" cy="43116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9C2CEA7-C351-431E-3BE6-A7594A0F7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25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41531353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E06522-3B9A-92F2-45F3-D647C6E1F2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8D9D312-2982-A516-0B13-60BD0D530389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66F6CA1-E2CC-DCAA-2C19-40BD87747D1F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4AE7A872-587C-B46F-99C4-5A97C30E67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Vielen Dank für Ihre</a:t>
            </a:r>
            <a:br>
              <a:rPr lang="de-DE" b="1" noProof="0" dirty="0"/>
            </a:br>
            <a:r>
              <a:rPr lang="de-DE" b="1" noProof="0" dirty="0"/>
              <a:t>Aufmerksamkeit</a:t>
            </a:r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B610D12C-9B31-8134-A640-9D021BEA2A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3200" noProof="0" dirty="0"/>
              <a:t>Haben Sie noch Fragen?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B2D45FA6-0C35-D32C-DFDF-F34208459664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B18A1F67-6BF1-64A1-02FD-C9D84D687B40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F172E49A-2210-F8BD-8E3B-697EA0F610AB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428377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AFE6F-D1A2-9A45-25E6-0BB5259186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5A56A22-8036-8813-2C22-7E04F8ECFE78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8E96C8-7650-843C-C790-4893E9F6808D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66EE29D7-61FD-9DCC-8E78-E76A18D97EDC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GitHub Repository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CA80998-AA1E-92CB-1A39-89484DEBB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3</a:t>
            </a:fld>
            <a:endParaRPr lang="de-DE" sz="1800" b="1" noProof="0" dirty="0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515F38D0-E135-E173-807F-FB19D1FD51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5834" y="1267411"/>
            <a:ext cx="5400333" cy="5050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505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B58306-2075-B3A8-0101-B3E8288A6E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2D7A7E-5191-C45D-CD3F-7D3FDCED960B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989AEF2-8ECA-522F-2979-FE73A34BEDDA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B609032-C461-2EAF-9D38-A2244713ED8F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GitHub Wiki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B4EEFE1-535A-A8AD-1EE9-A5034DCD3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4</a:t>
            </a:fld>
            <a:endParaRPr lang="de-DE" sz="1800" b="1" noProof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B11CC97-12C8-FB78-1096-E7954C20B1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4799" y="1229896"/>
            <a:ext cx="5822402" cy="525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739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F884-DC5F-8AD2-9E85-5FEA42FA2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BB50DA-5568-0518-E547-76B2021B7783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A91EE0-AEFD-D31F-EC36-F7F8DD806093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05B5786-721C-B62D-C8BE-1D8FB4EB3202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Workflows Übersicht</a:t>
            </a:r>
            <a:endParaRPr lang="de-DE" sz="4000" u="sng" noProof="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75A186F-7E85-F1F4-2127-E8EC49419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14337"/>
          </a:xfrm>
        </p:spPr>
        <p:txBody>
          <a:bodyPr>
            <a:normAutofit lnSpcReduction="10000"/>
          </a:bodyPr>
          <a:lstStyle/>
          <a:p>
            <a:r>
              <a:rPr lang="de-DE" noProof="0" dirty="0"/>
              <a:t>Build &amp; Deploy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72A4865-4625-9853-15D3-3B7E43E8FA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14337"/>
          </a:xfrm>
        </p:spPr>
        <p:txBody>
          <a:bodyPr>
            <a:normAutofit lnSpcReduction="10000"/>
          </a:bodyPr>
          <a:lstStyle/>
          <a:p>
            <a:r>
              <a:rPr lang="de-DE" noProof="0" dirty="0"/>
              <a:t>Code-Scanning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019C0E9-4E86-8059-DD97-06AD9E2E6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5</a:t>
            </a:fld>
            <a:endParaRPr lang="de-DE" sz="1800" b="1" noProof="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CDE07E7-A6A1-92B3-3862-D713F6D39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2095501"/>
            <a:ext cx="2294321" cy="255905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FD55759-B9E6-D75D-07B2-758E411D6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95500"/>
            <a:ext cx="2298223" cy="146117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37C2CC54-880B-A7D6-3314-E5D8EDD60F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700" y="2384160"/>
            <a:ext cx="2511497" cy="368352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52B1975-26AB-DDC2-2D9C-A0308DF291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2799" y="2850414"/>
            <a:ext cx="2511498" cy="322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4136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B7B3C-5809-F8E3-38B7-1BD0457AA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1C5C8-FB53-3036-4DBF-6A72E538A710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C09B46-3982-BDA9-FF21-9AB57E92E02B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B43BD4F-ED87-CDF9-D111-6FF86E58885D}"/>
              </a:ext>
            </a:extLst>
          </p:cNvPr>
          <p:cNvSpPr txBox="1"/>
          <p:nvPr/>
        </p:nvSpPr>
        <p:spPr>
          <a:xfrm>
            <a:off x="378529" y="539728"/>
            <a:ext cx="64269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Build &amp; Deploy Workflow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D67C8D8-DD4B-F780-9E65-06B975D4B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6</a:t>
            </a:fld>
            <a:endParaRPr lang="de-DE" sz="1800" b="1" noProof="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DCF59AE-1E4C-0A4C-E513-CC71E0C19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227" y="1267411"/>
            <a:ext cx="4741274" cy="505086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6FC60CF-7E2C-35F3-48EF-493B1E189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098" y="2587961"/>
            <a:ext cx="6102999" cy="1682077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6F4A64E0-56F9-C0CA-13D7-EEEB6F714601}"/>
              </a:ext>
            </a:extLst>
          </p:cNvPr>
          <p:cNvSpPr txBox="1"/>
          <p:nvPr/>
        </p:nvSpPr>
        <p:spPr>
          <a:xfrm>
            <a:off x="5753098" y="2218629"/>
            <a:ext cx="302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noProof="0" dirty="0"/>
              <a:t>Archivinhalte:</a:t>
            </a:r>
          </a:p>
        </p:txBody>
      </p:sp>
    </p:spTree>
    <p:extLst>
      <p:ext uri="{BB962C8B-B14F-4D97-AF65-F5344CB8AC3E}">
        <p14:creationId xmlns:p14="http://schemas.microsoft.com/office/powerpoint/2010/main" val="2338288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5FC8AA-F967-31B6-92AD-8208B29FE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727545-E2C3-F122-BED3-87333BAF9855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A343E8-330D-4F38-326A-F7C56B7C722C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ED7DCB7-F2DC-19FC-9F8D-5A543CC34466}"/>
              </a:ext>
            </a:extLst>
          </p:cNvPr>
          <p:cNvSpPr txBox="1"/>
          <p:nvPr/>
        </p:nvSpPr>
        <p:spPr>
          <a:xfrm>
            <a:off x="378530" y="539728"/>
            <a:ext cx="88976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Code-Scanning Workflow Ergebnisse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DC2996-C3A9-0CC5-C459-4343FCE8D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7</a:t>
            </a:fld>
            <a:endParaRPr lang="de-DE" sz="1800" b="1" noProof="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EAD6993-A747-B803-B1AE-26FF70786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960" y="1267411"/>
            <a:ext cx="6813210" cy="5050861"/>
          </a:xfrm>
          <a:prstGeom prst="rect">
            <a:avLst/>
          </a:prstGeom>
        </p:spPr>
      </p:pic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FD2DE461-94E7-1945-A3F5-2BCB9CEDB473}"/>
              </a:ext>
            </a:extLst>
          </p:cNvPr>
          <p:cNvSpPr/>
          <p:nvPr/>
        </p:nvSpPr>
        <p:spPr>
          <a:xfrm>
            <a:off x="8265590" y="4641873"/>
            <a:ext cx="2597150" cy="1409699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noProof="0" dirty="0"/>
              <a:t>Code-Scanning Ergebnisse können auch „</a:t>
            </a:r>
            <a:r>
              <a:rPr lang="de-DE" b="1" noProof="0" dirty="0" err="1"/>
              <a:t>False</a:t>
            </a:r>
            <a:r>
              <a:rPr lang="de-DE" b="1" noProof="0" dirty="0"/>
              <a:t>-Positive“ sein</a:t>
            </a:r>
          </a:p>
        </p:txBody>
      </p:sp>
    </p:spTree>
    <p:extLst>
      <p:ext uri="{BB962C8B-B14F-4D97-AF65-F5344CB8AC3E}">
        <p14:creationId xmlns:p14="http://schemas.microsoft.com/office/powerpoint/2010/main" val="2643489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54E72-94FA-296D-538C-C9DF77076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5DC34E-F1AB-9261-113A-8F8923EC8386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30FBC8-4751-DD0D-C9A6-71160147879D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0352CDA-75AB-6AC7-A999-DF9587883876}"/>
              </a:ext>
            </a:extLst>
          </p:cNvPr>
          <p:cNvSpPr txBox="1"/>
          <p:nvPr/>
        </p:nvSpPr>
        <p:spPr>
          <a:xfrm>
            <a:off x="378530" y="539728"/>
            <a:ext cx="74637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Code-Scanning Ergebnisse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56020C-1E59-5A55-DB3D-50D2676F3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8</a:t>
            </a:fld>
            <a:endParaRPr lang="de-DE" sz="1800" b="1" noProof="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28A5E25-B9A7-BA5D-6DAF-184B5F66A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213" y="1267411"/>
            <a:ext cx="6184173" cy="505086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C27C964-7A75-3A4A-3F65-AB17454BAA5C}"/>
              </a:ext>
            </a:extLst>
          </p:cNvPr>
          <p:cNvSpPr txBox="1"/>
          <p:nvPr/>
        </p:nvSpPr>
        <p:spPr>
          <a:xfrm>
            <a:off x="7404100" y="1946181"/>
            <a:ext cx="44831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noProof="0" dirty="0"/>
          </a:p>
          <a:p>
            <a:endParaRPr lang="de-DE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noProof="0" dirty="0"/>
              <a:t>Zeigt potenzielle Schwachstellen im Code an.</a:t>
            </a:r>
          </a:p>
          <a:p>
            <a:endParaRPr lang="de-DE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noProof="0" dirty="0"/>
              <a:t>Gibt Auskunft “Recommendation” wie die potenziellen Schwachstellen zu schließen sind.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229117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59664-94FA-8486-D93A-729E8889B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5E4E30-7538-3A74-84C2-111FC299EA2A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F774C1-C8B9-A51B-E68E-511FB3589198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074B802-E0BA-FC78-63EB-18DDA0901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Preview</a:t>
            </a:r>
            <a:endParaRPr lang="de-DE" b="1" noProof="0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43D7A97A-A4A9-224B-B8B2-6FB6DAF7E6BC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1C429401-3FA3-2306-E0CD-3176AAEC0452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B15684CF-408B-FC3F-99AD-476BBFBE27AF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B15F49-3892-8505-CD97-FADDF2156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9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39604063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enutzerdefiniert 2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FFC000"/>
      </a:accent1>
      <a:accent2>
        <a:srgbClr val="E97132"/>
      </a:accent2>
      <a:accent3>
        <a:srgbClr val="FF0000"/>
      </a:accent3>
      <a:accent4>
        <a:srgbClr val="FFC000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185</Words>
  <Application>Microsoft Macintosh PowerPoint</Application>
  <PresentationFormat>Breitbild</PresentationFormat>
  <Paragraphs>74</Paragraphs>
  <Slides>26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26</vt:i4>
      </vt:variant>
    </vt:vector>
  </HeadingPairs>
  <TitlesOfParts>
    <vt:vector size="30" baseType="lpstr">
      <vt:lpstr>Aptos</vt:lpstr>
      <vt:lpstr>Aptos Display</vt:lpstr>
      <vt:lpstr>Arial</vt:lpstr>
      <vt:lpstr>Office Theme</vt:lpstr>
      <vt:lpstr>Team RayForge</vt:lpstr>
      <vt:lpstr>GitHub Repository, Wiki und Workflows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Preview</vt:lpstr>
      <vt:lpstr>PowerPoint-Präsentation</vt:lpstr>
      <vt:lpstr>PowerPoint-Präsentation</vt:lpstr>
      <vt:lpstr>PowerPoint-Präsentation</vt:lpstr>
      <vt:lpstr>PowerPoint-Präsentation</vt:lpstr>
      <vt:lpstr>Import</vt:lpstr>
      <vt:lpstr>PowerPoint-Präsentation</vt:lpstr>
      <vt:lpstr>PowerPoint-Präsentation</vt:lpstr>
      <vt:lpstr>Raytracing</vt:lpstr>
      <vt:lpstr>PowerPoint-Präsentation</vt:lpstr>
      <vt:lpstr>PowerPoint-Präsentation</vt:lpstr>
      <vt:lpstr>User Interface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Vielen Dank für Ihre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Kasper, Christian</dc:creator>
  <cp:lastModifiedBy>Jeckle Lukas</cp:lastModifiedBy>
  <cp:revision>15</cp:revision>
  <dcterms:created xsi:type="dcterms:W3CDTF">2024-10-21T16:00:24Z</dcterms:created>
  <dcterms:modified xsi:type="dcterms:W3CDTF">2025-01-22T22:50:31Z</dcterms:modified>
</cp:coreProperties>
</file>

<file path=docProps/thumbnail.jpeg>
</file>